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0" r:id="rId5"/>
    <p:sldId id="261" r:id="rId6"/>
    <p:sldId id="256" r:id="rId7"/>
    <p:sldId id="257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CB3A-F68A-442D-A843-DFB2DCC11957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C4950-CEC6-4501-AD2B-CC3268299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312"/>
            <a:ext cx="914400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2.1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203" y="0"/>
            <a:ext cx="84075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2.50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553" y="0"/>
            <a:ext cx="8266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3.09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43" y="0"/>
            <a:ext cx="83535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3.3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70" y="0"/>
            <a:ext cx="88528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3.45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583" y="0"/>
            <a:ext cx="81588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3.59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" y="0"/>
            <a:ext cx="8503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l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312"/>
            <a:ext cx="914400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09.19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98"/>
            <a:ext cx="9144000" cy="6750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09.4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7182"/>
            <a:ext cx="9144000" cy="6423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0.0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6" y="0"/>
            <a:ext cx="90148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0.3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79" y="0"/>
            <a:ext cx="90242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1-20 at 5.11.06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932" y="1600200"/>
            <a:ext cx="552413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1.2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073" y="0"/>
            <a:ext cx="83958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0 at 5.11.4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107" y="0"/>
            <a:ext cx="798378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</dc:creator>
  <cp:lastModifiedBy>Ted</cp:lastModifiedBy>
  <cp:revision>8</cp:revision>
  <dcterms:created xsi:type="dcterms:W3CDTF">2011-01-21T21:42:43Z</dcterms:created>
  <dcterms:modified xsi:type="dcterms:W3CDTF">2011-01-21T23:01:03Z</dcterms:modified>
</cp:coreProperties>
</file>